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86E8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5878"/>
  </p:normalViewPr>
  <p:slideViewPr>
    <p:cSldViewPr snapToGrid="0" snapToObjects="1">
      <p:cViewPr>
        <p:scale>
          <a:sx n="50" d="100"/>
          <a:sy n="50" d="100"/>
        </p:scale>
        <p:origin x="-1906" y="-1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F11078E-FA02-494E-B8C9-FF81146B02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65B230-EFAF-3441-9123-CF5024179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13364CA-E5DD-324E-808F-EFA7FBB0D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31AC991-509F-0147-982D-6CC31A030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FA88B59-61AE-9946-AE46-FE9DE981B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905E7B2-661A-4946-AAA9-88412C14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925282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F67CD89-506D-5948-9C53-CF438D815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0C488D7-35A3-4B4E-BA18-ADC0B78616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ED3F490-BE00-014C-B805-EFD8B2AE8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D92FA43-812A-714D-8441-8E38AEBBB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8A7B296-2593-D24F-A8AA-3D8F92D21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386804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0A0120E-91D7-3447-BD65-77857A04A2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D203F3D-C798-CC4C-B834-8180D46093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F7DD692-99D9-614A-9EAF-5691049A0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139A89F-4A25-F540-921B-DDBC50BCD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E43FB0-383A-9745-9DBC-C0B21AB85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590671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A1E36F-83AA-9E43-9265-772A4B116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916" y="365126"/>
            <a:ext cx="10126884" cy="769194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F4149BF-CAF2-6945-BF9A-1924D72FE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90E56AE-D2C1-5248-83D0-630AFEAE7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F83C3D3-D4DD-7842-82B2-1E213D07F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27DE117-BF64-574A-8FD3-FFBEA475D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902738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060D05-33C9-9449-BF87-01680B22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D0D23BF-50B7-3348-BC6C-D7F836F58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4BD3E90-8311-4E44-8EF6-73C7E71A9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96425F6-BAE5-674C-8873-D9CD09988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B7C881F-C0ED-3C4B-83A4-AF64D09DF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25529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6A899B-F50B-1942-8141-6E0F1806E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A0D1B1D-AA0A-EA4E-972B-6D6A39C492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48CED39-0702-0542-9E72-78AD62FB5C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367700A-C5DC-B448-950D-59D39DCF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9118D60-EEED-2046-9DE2-EE2522E58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943758D-3BCC-B241-A01D-DAE52C86D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870006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06A93B-EEDB-FE44-929E-CC7FC6B28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A41D41C-FF36-164B-A790-207F3B7EF1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DBEEA18-25F5-3449-AE96-898E628B1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94B931E-E924-5548-B571-CF1526DB9B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5B859D7-564D-C647-BB33-40BC4805F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027D65D-C27B-A345-83CB-E8E38DF1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951A5789-63DA-E847-852B-66439887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76912C79-F418-2A41-8E2D-2D6E8DC1D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118269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AB8BD0-4783-9443-902A-1B683E010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B6692D9-B9E4-E943-93A3-E32510EAD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AE4767B-46ED-C046-B5FE-AE7005B25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E4608E2-FA24-B34D-9D62-8B46935E1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49931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555FDE2-C434-EF40-BF61-77A71B545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7B5010F-48EF-9941-A702-2CDABB2E8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5EB7EE1-07B5-B841-83FF-98348B164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4194284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C56873-DCA5-BE48-823D-B2861053D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E11FD54-F74B-8C44-900F-1E033B233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F0C9379-6846-DD44-AC94-DAC074754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05CF0C3-E100-B74B-A869-66E9F4AF8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F8306A9-8598-844D-B3FF-705E2AAEE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D143A94-2CB3-2D4E-8197-7DD35D803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896300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CD208B-66D2-A240-989A-EBEF15F61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2BE56ED-DC97-C446-B1BF-4135342B27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2279287-0673-A04D-8F96-90A4F50AC4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24149AD-2E59-4D45-B667-B5F1D188A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7D8E265-3DDF-3444-83F6-13856CC3C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1B802D4-8240-6B44-ACA2-21090F66C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74255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C87C72F-7277-114C-96B0-44BBE5DF96F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C99C00D-3B7C-E542-9C41-306E85AF2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97ABD37-C097-FE40-827A-58C541F49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58E06AD-7540-A14F-8B31-BF9D26655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452BB-650F-A24F-A1BD-1036CA296881}" type="datetimeFigureOut">
              <a:rPr lang="x-none" smtClean="0"/>
              <a:pPr/>
              <a:t>07.02.2026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F2DD381-4A7E-4E49-9AF7-C864FD873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ACB1416-B3AE-2E45-BE28-4029EBCCB1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AD7C5-CA22-534F-B3F5-D5D8B290428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362846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C6DB51-7274-4C40-B288-55A78F4D5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66" y="1718441"/>
            <a:ext cx="6025662" cy="2387600"/>
          </a:xfrm>
        </p:spPr>
        <p:txBody>
          <a:bodyPr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Разработка локальной платформы для ассоциативного управления персональными данными</a:t>
            </a:r>
            <a:endParaRPr lang="x-none" sz="40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-102475" y="109283"/>
            <a:ext cx="5833242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9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Министерство образования Новосибирской области</a:t>
            </a:r>
          </a:p>
          <a:p>
            <a:pPr algn="ctr"/>
            <a:r>
              <a:rPr lang="ru-RU" sz="19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ГБПОУ НСО «новосибирский авиационный технический колледж имени Б.С. </a:t>
            </a:r>
            <a:r>
              <a:rPr lang="ru-RU" sz="1900" dirty="0" err="1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Галущака</a:t>
            </a:r>
            <a:r>
              <a:rPr lang="ru-RU" sz="19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endParaRPr lang="ru-RU" sz="19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524707" y="451682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Выполнил студент группы ПР-22.102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Шатровой Егор Сергеевич</a:t>
            </a:r>
            <a:endParaRPr lang="ru-RU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egors\OneDrive\Рабочий стол\ProjctT_scal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92987" y="3204879"/>
            <a:ext cx="2752157" cy="275215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29668417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2021CC-1B9A-0940-9C42-482228CC8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02" y="365126"/>
            <a:ext cx="5095056" cy="769194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chemeClr val="bg1"/>
                </a:solidFill>
                <a:latin typeface="Corbel" pitchFamily="34" charset="0"/>
              </a:rPr>
              <a:t>Проблема</a:t>
            </a:r>
            <a:endParaRPr lang="x-none" dirty="0">
              <a:solidFill>
                <a:schemeClr val="bg1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83094" y="5574008"/>
            <a:ext cx="3493892" cy="721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16449" y="3855535"/>
            <a:ext cx="3493892" cy="1549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83474" y="326954"/>
            <a:ext cx="2620132" cy="8073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183023" y="2697030"/>
            <a:ext cx="2493963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211258" y="1681367"/>
            <a:ext cx="1319408" cy="4764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811814" y="47859"/>
            <a:ext cx="4303986" cy="67491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8" name="Прямоугольник 37"/>
          <p:cNvSpPr/>
          <p:nvPr/>
        </p:nvSpPr>
        <p:spPr>
          <a:xfrm>
            <a:off x="948681" y="1411014"/>
            <a:ext cx="450841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Ваши данные живут на чужом </a:t>
            </a: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сервере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Ваш </a:t>
            </a: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доступ зависит от </a:t>
            </a: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подписки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Ваша </a:t>
            </a: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приватность — иллюзия</a:t>
            </a:r>
            <a:endParaRPr lang="ru-RU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" name="Прямоугольник 38"/>
          <p:cNvSpPr/>
          <p:nvPr/>
        </p:nvSpPr>
        <p:spPr>
          <a:xfrm>
            <a:off x="948681" y="2839872"/>
            <a:ext cx="525323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“</a:t>
            </a:r>
            <a:r>
              <a:rPr lang="ru-RU" sz="2000" b="1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У вас ничего не будет и вы будете счастливы</a:t>
            </a:r>
            <a:r>
              <a:rPr lang="en-US" sz="2000" b="1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”</a:t>
            </a:r>
            <a:endParaRPr lang="ru-RU" sz="2000" b="1" dirty="0" smtClean="0">
              <a:solidFill>
                <a:schemeClr val="bg1"/>
              </a:solidFill>
              <a:latin typeface="Corbel" pitchFamily="34" charset="0"/>
              <a:cs typeface="Times New Roman" pitchFamily="18" charset="0"/>
            </a:endParaRPr>
          </a:p>
          <a:p>
            <a:r>
              <a:rPr lang="en-US" sz="2000" b="1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~</a:t>
            </a:r>
            <a:r>
              <a:rPr lang="ru-RU" sz="2000" b="1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Клаус Шваб</a:t>
            </a:r>
            <a:endParaRPr lang="ru-RU" sz="20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1063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2021CC-1B9A-0940-9C42-482228CC8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02" y="365126"/>
            <a:ext cx="5095056" cy="769194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chemeClr val="bg1"/>
                </a:solidFill>
                <a:latin typeface="Corbel" pitchFamily="34" charset="0"/>
              </a:rPr>
              <a:t>Подводка к цели</a:t>
            </a:r>
            <a:endParaRPr lang="x-none" dirty="0">
              <a:solidFill>
                <a:schemeClr val="bg1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419" y="2758965"/>
            <a:ext cx="5137200" cy="3973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07117" y="3847031"/>
            <a:ext cx="6235262" cy="28857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938586" y="205317"/>
            <a:ext cx="4003793" cy="3460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14" name="Таблица 13"/>
          <p:cNvGraphicFramePr>
            <a:graphicFrameLocks noGrp="1"/>
          </p:cNvGraphicFramePr>
          <p:nvPr/>
        </p:nvGraphicFramePr>
        <p:xfrm>
          <a:off x="1116202" y="993228"/>
          <a:ext cx="8127999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87903"/>
                <a:gridCol w="1710559"/>
                <a:gridCol w="422953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PINTREST 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ПРОВОДНИК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ЛЮБОЙ</a:t>
                      </a:r>
                      <a:r>
                        <a:rPr lang="ru-RU" baseline="0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 СЕРВИС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✅ </a:t>
                      </a:r>
                      <a:r>
                        <a:rPr lang="ru-RU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Красиво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✅ </a:t>
                      </a:r>
                      <a:r>
                        <a:rPr lang="ru-RU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Структура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✅ </a:t>
                      </a:r>
                      <a:r>
                        <a:rPr lang="ru-RU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Удобно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❌ </a:t>
                      </a:r>
                      <a:r>
                        <a:rPr lang="ru-RU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Только картинки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❌ </a:t>
                      </a:r>
                      <a:r>
                        <a:rPr lang="ru-RU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Громоздко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❌ </a:t>
                      </a:r>
                      <a:r>
                        <a:rPr lang="ru-RU" dirty="0" err="1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Онлайн-зависимость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❌ </a:t>
                      </a:r>
                      <a:r>
                        <a:rPr lang="ru-RU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Нет тегов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❌ </a:t>
                      </a:r>
                      <a:r>
                        <a:rPr lang="ru-RU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Не</a:t>
                      </a:r>
                      <a:r>
                        <a:rPr lang="ru-RU" baseline="0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 удобно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❌ </a:t>
                      </a:r>
                      <a:r>
                        <a:rPr lang="ru-RU" dirty="0" smtClean="0">
                          <a:solidFill>
                            <a:schemeClr val="bg1"/>
                          </a:solidFill>
                          <a:latin typeface="Corbel" pitchFamily="34" charset="0"/>
                        </a:rPr>
                        <a:t>Ваши данные у них</a:t>
                      </a:r>
                      <a:endParaRPr lang="ru-RU" dirty="0">
                        <a:solidFill>
                          <a:schemeClr val="bg1"/>
                        </a:solidFill>
                        <a:latin typeface="Corbel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71063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1999" cy="68608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71063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2021CC-1B9A-0940-9C42-482228CC8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02" y="365126"/>
            <a:ext cx="5095056" cy="769194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chemeClr val="bg1"/>
                </a:solidFill>
                <a:latin typeface="Corbel" pitchFamily="34" charset="0"/>
              </a:rPr>
              <a:t>Проблема</a:t>
            </a:r>
            <a:endParaRPr lang="x-none" dirty="0">
              <a:solidFill>
                <a:schemeClr val="bg1"/>
              </a:solidFill>
            </a:endParaRPr>
          </a:p>
        </p:txBody>
      </p:sp>
      <p:sp>
        <p:nvSpPr>
          <p:cNvPr id="38" name="Прямоугольник 37"/>
          <p:cNvSpPr/>
          <p:nvPr/>
        </p:nvSpPr>
        <p:spPr>
          <a:xfrm>
            <a:off x="948681" y="1411014"/>
            <a:ext cx="450841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Ваши данные живут на чужом </a:t>
            </a: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сервере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Ваш </a:t>
            </a: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доступ зависит от </a:t>
            </a: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подписки</a:t>
            </a:r>
          </a:p>
          <a:p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Ваша </a:t>
            </a:r>
            <a:r>
              <a:rPr lang="ru-RU" sz="2000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приватность — иллюзия</a:t>
            </a:r>
            <a:endParaRPr lang="ru-RU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" name="Прямоугольник 38"/>
          <p:cNvSpPr/>
          <p:nvPr/>
        </p:nvSpPr>
        <p:spPr>
          <a:xfrm>
            <a:off x="948681" y="2839872"/>
            <a:ext cx="525323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“</a:t>
            </a:r>
            <a:r>
              <a:rPr lang="ru-RU" sz="2000" b="1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У вас ничего не будет и вы будете счастливы</a:t>
            </a:r>
            <a:r>
              <a:rPr lang="en-US" sz="2000" b="1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”</a:t>
            </a:r>
            <a:endParaRPr lang="ru-RU" sz="2000" b="1" dirty="0" smtClean="0">
              <a:solidFill>
                <a:schemeClr val="bg1"/>
              </a:solidFill>
              <a:latin typeface="Corbel" pitchFamily="34" charset="0"/>
              <a:cs typeface="Times New Roman" pitchFamily="18" charset="0"/>
            </a:endParaRPr>
          </a:p>
          <a:p>
            <a:r>
              <a:rPr lang="en-US" sz="2000" b="1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~</a:t>
            </a:r>
            <a:r>
              <a:rPr lang="ru-RU" sz="2000" b="1" dirty="0" smtClean="0">
                <a:solidFill>
                  <a:schemeClr val="bg1"/>
                </a:solidFill>
                <a:latin typeface="Corbel" pitchFamily="34" charset="0"/>
                <a:cs typeface="Times New Roman" pitchFamily="18" charset="0"/>
              </a:rPr>
              <a:t> Клаус Шваб</a:t>
            </a:r>
            <a:endParaRPr lang="ru-RU" sz="20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1063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22A9E"/>
      </a:accent1>
      <a:accent2>
        <a:srgbClr val="7A29BE"/>
      </a:accent2>
      <a:accent3>
        <a:srgbClr val="464D82"/>
      </a:accent3>
      <a:accent4>
        <a:srgbClr val="FF6121"/>
      </a:accent4>
      <a:accent5>
        <a:srgbClr val="7C1ED8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</TotalTime>
  <Words>122</Words>
  <Application>Microsoft Office PowerPoint</Application>
  <PresentationFormat>Произвольный</PresentationFormat>
  <Paragraphs>30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Office Theme</vt:lpstr>
      <vt:lpstr>Разработка локальной платформы для ассоциативного управления персональными данными</vt:lpstr>
      <vt:lpstr>Проблема</vt:lpstr>
      <vt:lpstr>Подводка к цели</vt:lpstr>
      <vt:lpstr>Слайд 4</vt:lpstr>
      <vt:lpstr>Проблема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Windows</cp:lastModifiedBy>
  <cp:revision>18</cp:revision>
  <dcterms:created xsi:type="dcterms:W3CDTF">2023-01-07T08:04:03Z</dcterms:created>
  <dcterms:modified xsi:type="dcterms:W3CDTF">2026-02-07T16:58:23Z</dcterms:modified>
</cp:coreProperties>
</file>

<file path=docProps/thumbnail.jpeg>
</file>